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61" r:id="rId3"/>
    <p:sldId id="258" r:id="rId4"/>
    <p:sldId id="260" r:id="rId5"/>
    <p:sldId id="257" r:id="rId6"/>
  </p:sldIdLst>
  <p:sldSz cx="4876800" cy="36576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61"/>
    <a:srgbClr val="EB5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80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598593"/>
            <a:ext cx="414528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21087"/>
            <a:ext cx="36576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4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89960" y="194733"/>
            <a:ext cx="1051560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80" y="194733"/>
            <a:ext cx="3093720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40" y="911861"/>
            <a:ext cx="420624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740" y="2447714"/>
            <a:ext cx="420624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/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973666"/>
            <a:ext cx="207264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973666"/>
            <a:ext cx="207264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" y="194734"/>
            <a:ext cx="420624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16" y="896620"/>
            <a:ext cx="2063115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6" y="1336040"/>
            <a:ext cx="2063115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880" y="896620"/>
            <a:ext cx="2073275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8880" y="1336040"/>
            <a:ext cx="2073275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1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4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" y="243840"/>
            <a:ext cx="1572895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526627"/>
            <a:ext cx="246888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15" y="1097280"/>
            <a:ext cx="1572895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" y="243840"/>
            <a:ext cx="1572895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73275" y="526627"/>
            <a:ext cx="246888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15" y="1097280"/>
            <a:ext cx="1572895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" y="194734"/>
            <a:ext cx="420624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" y="973666"/>
            <a:ext cx="420624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" y="3390054"/>
            <a:ext cx="109728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E98B9-D634-431F-B4FD-87D27E9488A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5440" y="3390054"/>
            <a:ext cx="16459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4240" y="3390054"/>
            <a:ext cx="109728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45F8-D893-46E5-A337-03037E7A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7DA61-B817-4728-9C7B-4C4AF1F7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79" y="680936"/>
            <a:ext cx="2370631" cy="8706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TRAVEL STATUS:</a:t>
            </a:r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D187D9A9-D397-466C-8CB1-0C1077AC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15" y="474453"/>
            <a:ext cx="2714016" cy="270869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12D9E-6C51-401A-8D7B-28128A1D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8880" y="1464012"/>
            <a:ext cx="2072640" cy="183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your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status: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RESTRICTED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PROHIBITED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0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7DA61-B817-4728-9C7B-4C4AF1F7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0" y="758757"/>
            <a:ext cx="3053188" cy="9922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SCHEDULING </a:t>
            </a:r>
            <a:br>
              <a:rPr lang="en-US" sz="2800" b="1" dirty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b="1" dirty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UPDATE: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87D9A9-D397-466C-8CB1-0C1077AC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778" y="686259"/>
            <a:ext cx="2512242" cy="250731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12D9E-6C51-401A-8D7B-28128A1D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338" y="1750978"/>
            <a:ext cx="2026182" cy="15434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your schedule been affected by COVID-19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b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employees know.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6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7DA61-B817-4728-9C7B-4C4AF1F7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58757"/>
            <a:ext cx="2933700" cy="9922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 </a:t>
            </a:r>
            <a:r>
              <a:rPr lang="en-US" sz="2800" b="1" dirty="0" smtClean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HOME UPDATE:</a:t>
            </a:r>
            <a:endParaRPr lang="en-US" sz="2800" b="1" dirty="0">
              <a:solidFill>
                <a:srgbClr val="01506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87D9A9-D397-466C-8CB1-0C1077AC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778" y="686260"/>
            <a:ext cx="2512242" cy="250731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12D9E-6C51-401A-8D7B-28128A1D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338" y="1750978"/>
            <a:ext cx="2026182" cy="154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status: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7DA61-B817-4728-9C7B-4C4AF1F7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11" y="638107"/>
            <a:ext cx="2385635" cy="99222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 </a:t>
            </a:r>
            <a:r>
              <a:rPr lang="en-US" sz="2800" b="1" dirty="0" smtClean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DISTANCING</a:t>
            </a:r>
            <a:br>
              <a:rPr lang="en-US" sz="2800" b="1" dirty="0" smtClean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b="1" dirty="0" smtClean="0">
                <a:solidFill>
                  <a:srgbClr val="0150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UPDATE:</a:t>
            </a:r>
            <a:endParaRPr lang="en-US" sz="2800" b="1" dirty="0">
              <a:solidFill>
                <a:srgbClr val="01506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87D9A9-D397-466C-8CB1-0C1077AC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778" y="686260"/>
            <a:ext cx="2512242" cy="250731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12D9E-6C51-401A-8D7B-28128A1D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338" y="1750978"/>
            <a:ext cx="2026182" cy="154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your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status: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PENDING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ENACTED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LIFTED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2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61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Roboto</vt:lpstr>
      <vt:lpstr>Calibri</vt:lpstr>
      <vt:lpstr>Office Theme</vt:lpstr>
      <vt:lpstr>TRAVEL STATUS:</vt:lpstr>
      <vt:lpstr>SCHEDULING  UPDATE:</vt:lpstr>
      <vt:lpstr>WORK FROM HOME UPDATE:</vt:lpstr>
      <vt:lpstr>SOCIAL DISTANCING UPDATE: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shushan Grigoryan</dc:creator>
  <cp:lastModifiedBy>Anna (Filimonova) Nieman</cp:lastModifiedBy>
  <cp:revision>13</cp:revision>
  <dcterms:created xsi:type="dcterms:W3CDTF">2020-03-16T22:00:12Z</dcterms:created>
  <dcterms:modified xsi:type="dcterms:W3CDTF">2020-03-17T16:16:06Z</dcterms:modified>
</cp:coreProperties>
</file>